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68" r:id="rId2"/>
    <p:sldId id="256" r:id="rId3"/>
    <p:sldId id="260" r:id="rId4"/>
    <p:sldId id="257" r:id="rId5"/>
    <p:sldId id="259" r:id="rId6"/>
    <p:sldId id="261" r:id="rId7"/>
    <p:sldId id="262" r:id="rId8"/>
    <p:sldId id="264" r:id="rId9"/>
    <p:sldId id="263" r:id="rId10"/>
    <p:sldId id="267" r:id="rId11"/>
    <p:sldId id="269" r:id="rId12"/>
    <p:sldId id="266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ke Daniels" initials="JD" lastIdx="1" clrIdx="0">
    <p:extLst>
      <p:ext uri="{19B8F6BF-5375-455C-9EA6-DF929625EA0E}">
        <p15:presenceInfo xmlns:p15="http://schemas.microsoft.com/office/powerpoint/2012/main" userId="6afc795965846ec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996AE-AE9B-41A7-BB86-249E3E58E74A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4452D-971E-4916-8C7A-7566AD61C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63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CF12-34C2-464F-A9A2-164D81CEF593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9B98-C51A-4731-942F-991AC26F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45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CF12-34C2-464F-A9A2-164D81CEF593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9B98-C51A-4731-942F-991AC26F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50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CF12-34C2-464F-A9A2-164D81CEF593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9B98-C51A-4731-942F-991AC26FAD7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2073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CF12-34C2-464F-A9A2-164D81CEF593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9B98-C51A-4731-942F-991AC26F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4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CF12-34C2-464F-A9A2-164D81CEF593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9B98-C51A-4731-942F-991AC26FAD7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6136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CF12-34C2-464F-A9A2-164D81CEF593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9B98-C51A-4731-942F-991AC26F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22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CF12-34C2-464F-A9A2-164D81CEF593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9B98-C51A-4731-942F-991AC26F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17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CF12-34C2-464F-A9A2-164D81CEF593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9B98-C51A-4731-942F-991AC26F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23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CF12-34C2-464F-A9A2-164D81CEF593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9B98-C51A-4731-942F-991AC26F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31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CF12-34C2-464F-A9A2-164D81CEF593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9B98-C51A-4731-942F-991AC26F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00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CF12-34C2-464F-A9A2-164D81CEF593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9B98-C51A-4731-942F-991AC26F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34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CF12-34C2-464F-A9A2-164D81CEF593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9B98-C51A-4731-942F-991AC26F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8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CF12-34C2-464F-A9A2-164D81CEF593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9B98-C51A-4731-942F-991AC26F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86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CF12-34C2-464F-A9A2-164D81CEF593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9B98-C51A-4731-942F-991AC26F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1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CF12-34C2-464F-A9A2-164D81CEF593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9B98-C51A-4731-942F-991AC26F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1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CF12-34C2-464F-A9A2-164D81CEF593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9B98-C51A-4731-942F-991AC26F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17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9CF12-34C2-464F-A9A2-164D81CEF593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0049B98-C51A-4731-942F-991AC26FA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8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Q8he7IBhJ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Ysf0hed1R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vIdib5inn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Vk-9LmaM8c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P5Vtx1D7RQ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Q8he7IBhJE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39715" y="-81329"/>
            <a:ext cx="9170377" cy="687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4275" y="319454"/>
            <a:ext cx="2822330" cy="517189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Caixa</a:t>
            </a:r>
            <a:r>
              <a:rPr lang="en-US" dirty="0"/>
              <a:t> &amp; </a:t>
            </a:r>
            <a:r>
              <a:rPr lang="en-US" dirty="0" err="1"/>
              <a:t>Surdo</a:t>
            </a:r>
            <a:endParaRPr lang="en-US" dirty="0"/>
          </a:p>
        </p:txBody>
      </p:sp>
      <p:pic>
        <p:nvPicPr>
          <p:cNvPr id="4" name="oYsf0hed1Rs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24466" y="1232296"/>
            <a:ext cx="6801948" cy="510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5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2074658" cy="718038"/>
          </a:xfrm>
        </p:spPr>
        <p:txBody>
          <a:bodyPr/>
          <a:lstStyle/>
          <a:p>
            <a:r>
              <a:rPr lang="en-US" dirty="0"/>
              <a:t>Pandeiro</a:t>
            </a:r>
          </a:p>
        </p:txBody>
      </p:sp>
      <p:pic>
        <p:nvPicPr>
          <p:cNvPr id="4" name="NvIdib5innA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47359" y="1559811"/>
            <a:ext cx="6248033" cy="4686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2592" y="1749668"/>
            <a:ext cx="3297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Like a tambourine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74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9585"/>
          </a:xfrm>
        </p:spPr>
        <p:txBody>
          <a:bodyPr>
            <a:normAutofit/>
          </a:bodyPr>
          <a:lstStyle/>
          <a:p>
            <a:r>
              <a:rPr lang="en-US" dirty="0"/>
              <a:t>“So </a:t>
            </a:r>
            <a:r>
              <a:rPr lang="en-US" dirty="0" err="1"/>
              <a:t>Danco</a:t>
            </a:r>
            <a:r>
              <a:rPr lang="en-US" dirty="0"/>
              <a:t> Samba” – Tom </a:t>
            </a:r>
            <a:r>
              <a:rPr lang="en-US" dirty="0" err="1"/>
              <a:t>Jobim</a:t>
            </a:r>
            <a:endParaRPr lang="en-US" dirty="0"/>
          </a:p>
        </p:txBody>
      </p:sp>
      <p:pic>
        <p:nvPicPr>
          <p:cNvPr id="4" name="AVk-9LmaM8c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84520" y="1671193"/>
            <a:ext cx="5982295" cy="44867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50870" y="6488668"/>
            <a:ext cx="374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Form?</a:t>
            </a:r>
          </a:p>
        </p:txBody>
      </p:sp>
    </p:spTree>
    <p:extLst>
      <p:ext uri="{BB962C8B-B14F-4D97-AF65-F5344CB8AC3E}">
        <p14:creationId xmlns:p14="http://schemas.microsoft.com/office/powerpoint/2010/main" val="90549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</a:t>
            </a:r>
            <a:r>
              <a:rPr lang="en-US" dirty="0" err="1"/>
              <a:t>Danco</a:t>
            </a:r>
            <a:r>
              <a:rPr lang="en-US" dirty="0"/>
              <a:t> Samba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3120943" cy="24553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/>
              <a:t>A:</a:t>
            </a:r>
          </a:p>
          <a:p>
            <a:pPr marL="0" indent="0">
              <a:buNone/>
            </a:pPr>
            <a:r>
              <a:rPr lang="en-US" dirty="0"/>
              <a:t>So </a:t>
            </a:r>
            <a:r>
              <a:rPr lang="en-US" dirty="0" err="1"/>
              <a:t>Danco</a:t>
            </a:r>
            <a:r>
              <a:rPr lang="en-US" dirty="0"/>
              <a:t> Samba</a:t>
            </a:r>
          </a:p>
          <a:p>
            <a:pPr marL="0" indent="0">
              <a:buNone/>
            </a:pPr>
            <a:r>
              <a:rPr lang="en-US" dirty="0"/>
              <a:t>So </a:t>
            </a:r>
            <a:r>
              <a:rPr lang="en-US" dirty="0" err="1"/>
              <a:t>Danco</a:t>
            </a:r>
            <a:r>
              <a:rPr lang="en-US" dirty="0"/>
              <a:t> Samba</a:t>
            </a:r>
          </a:p>
          <a:p>
            <a:pPr marL="0" indent="0">
              <a:buNone/>
            </a:pP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vai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So </a:t>
            </a:r>
            <a:r>
              <a:rPr lang="en-US" dirty="0" err="1"/>
              <a:t>Danco</a:t>
            </a:r>
            <a:r>
              <a:rPr lang="en-US" dirty="0"/>
              <a:t> Samba</a:t>
            </a:r>
          </a:p>
          <a:p>
            <a:pPr marL="0" indent="0">
              <a:buNone/>
            </a:pPr>
            <a:r>
              <a:rPr lang="en-US" dirty="0"/>
              <a:t>So </a:t>
            </a:r>
            <a:r>
              <a:rPr lang="en-US" dirty="0" err="1"/>
              <a:t>Danco</a:t>
            </a:r>
            <a:r>
              <a:rPr lang="en-US" dirty="0"/>
              <a:t> Samba</a:t>
            </a:r>
          </a:p>
          <a:p>
            <a:pPr marL="0" indent="0">
              <a:buNone/>
            </a:pPr>
            <a:r>
              <a:rPr lang="en-US" dirty="0" err="1"/>
              <a:t>Vai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01460" y="2160588"/>
            <a:ext cx="41411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B:</a:t>
            </a:r>
          </a:p>
          <a:p>
            <a:r>
              <a:rPr lang="en-US" dirty="0"/>
              <a:t>Ja </a:t>
            </a:r>
            <a:r>
              <a:rPr lang="en-US" dirty="0" err="1"/>
              <a:t>Dancei</a:t>
            </a:r>
            <a:r>
              <a:rPr lang="en-US" dirty="0"/>
              <a:t> o </a:t>
            </a:r>
            <a:r>
              <a:rPr lang="en-US" dirty="0" err="1"/>
              <a:t>twiste</a:t>
            </a:r>
            <a:r>
              <a:rPr lang="en-US" dirty="0"/>
              <a:t> ate </a:t>
            </a:r>
            <a:r>
              <a:rPr lang="en-US" dirty="0" err="1"/>
              <a:t>demais</a:t>
            </a:r>
            <a:endParaRPr lang="en-US" dirty="0"/>
          </a:p>
          <a:p>
            <a:r>
              <a:rPr lang="en-US" dirty="0"/>
              <a:t>Mas </a:t>
            </a:r>
            <a:r>
              <a:rPr lang="en-US" dirty="0" err="1"/>
              <a:t>nao</a:t>
            </a:r>
            <a:r>
              <a:rPr lang="en-US" dirty="0"/>
              <a:t> </a:t>
            </a:r>
            <a:r>
              <a:rPr lang="en-US" dirty="0" err="1"/>
              <a:t>sei</a:t>
            </a:r>
            <a:endParaRPr lang="en-US" dirty="0"/>
          </a:p>
          <a:p>
            <a:r>
              <a:rPr lang="en-US" dirty="0"/>
              <a:t>Me </a:t>
            </a:r>
            <a:r>
              <a:rPr lang="en-US" dirty="0" err="1"/>
              <a:t>cansei</a:t>
            </a:r>
            <a:endParaRPr lang="en-US" dirty="0"/>
          </a:p>
          <a:p>
            <a:r>
              <a:rPr lang="en-US" dirty="0"/>
              <a:t>Do </a:t>
            </a:r>
            <a:r>
              <a:rPr lang="en-US" dirty="0" err="1"/>
              <a:t>Calipso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Cha </a:t>
            </a:r>
            <a:r>
              <a:rPr lang="en-US" dirty="0" err="1"/>
              <a:t>Cha</a:t>
            </a:r>
            <a:r>
              <a:rPr lang="en-US" dirty="0"/>
              <a:t> </a:t>
            </a:r>
            <a:r>
              <a:rPr lang="en-US" dirty="0" err="1"/>
              <a:t>Cha</a:t>
            </a:r>
            <a:endParaRPr lang="en-US" b="1" u="sng" dirty="0"/>
          </a:p>
          <a:p>
            <a:endParaRPr lang="en-US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972300" y="931985"/>
            <a:ext cx="1510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FORM: AABA</a:t>
            </a:r>
          </a:p>
        </p:txBody>
      </p:sp>
    </p:spTree>
    <p:extLst>
      <p:ext uri="{BB962C8B-B14F-4D97-AF65-F5344CB8AC3E}">
        <p14:creationId xmlns:p14="http://schemas.microsoft.com/office/powerpoint/2010/main" val="2424601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en/thumb/0/05/Flag_of_Brazil.svg/1280px-Flag_of_Brazil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51588" y="1123527"/>
            <a:ext cx="6578286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399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upload.wikimedia.org/wikipedia/commons/8/8f/Amanhecer,_Lago_Parano%C3%A1,_Bras%C3%ADlia-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2333"/>
            <a:ext cx="5600700" cy="373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plano pil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3122333"/>
            <a:ext cx="5448300" cy="372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arquitetura brasilia catedr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4774"/>
            <a:ext cx="4705350" cy="315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arquitetura brasilia -catedral -cathedr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43450" cy="315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lh3.googleusercontent.com/wEsdVwI4zKRBwippVbzoxsIN7RBs1DRLTEQ-S9do5geIKmne1ULEI8P-GRh1L7pnqMCaQ72zrRS3Jnua1rji0OZ8EgASqKQLOHVcmR8_Sa12zqep8ssj5VaCIizNh9P30HZmtwu7gAGycGEcyqKF4kVbOQtbv9hNzHzR5hvujn9Ko9W0TXkPG17nxZ8HshnaHro-svO6DEf-9E6MEqMVAR9p0IiBG4oq0TvJ1Fq77N9_47m1fr-ybHKSbRzcT5MnLawV3Qae3VbBHi0bAoY8jy2mI6T0MZ-ML1oFlJSPzc4YOU6Q9HHou_pMTt35B20p-HSjDboxZyhOwYHDmO2lQGqQmhowcZsgC0dnQ3tYbR1HiVK3ygP_MsfuuWf7e2bVzafEOrALUy5i6gNUlP7G4NekvLxA1ZsR_ANVGmdHOm0pdIB193Ck0_HYv1KhBGRkJOOQylgAFE8GekgC9kaSWVjhHn28qrjtM1X3ygt5TZeaER14d5EqIEjlLC77FDzKP1ygW8kI5TJv5qU2lWwhcAvtU-RDRmY57LQKcqj-n8WyenKcvFI_k2KePViqigJxVtuYa0X2ooq2jbcR1iSDTNbilO8Q9wsbr7YeMplyTPxy14MoQnfOQtsKMSXVZ4NkG803rkhqrMvMZKTNhvLuTSX2kT9mNpUomNyWloRHRQ=w1184-h889-no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725" y="307696"/>
            <a:ext cx="3752849" cy="281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576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05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grpSp>
        <p:nvGrpSpPr>
          <p:cNvPr id="69" name="Group 6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0" name="Straight Connector 69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2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Rectangle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Isosceles Triangle 7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7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Isosceles Triangle 7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0" name="Rectangle 7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2" name="Straight Connector 81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2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Rectangle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5" name="Isosceles Triangle 8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6" name="Rectangle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Rectangle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Isosceles Triangle 8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Isosceles Triangle 8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1" name="Rectangle 9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_south_america.jpg (626×720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75" y="-342900"/>
            <a:ext cx="6065899" cy="69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57950" y="990600"/>
            <a:ext cx="52973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Major Cities:</a:t>
            </a:r>
          </a:p>
          <a:p>
            <a:r>
              <a:rPr lang="en-US" dirty="0"/>
              <a:t>	Brasilia</a:t>
            </a:r>
          </a:p>
          <a:p>
            <a:r>
              <a:rPr lang="en-US" dirty="0"/>
              <a:t>	Rio de Janeiro</a:t>
            </a:r>
          </a:p>
          <a:p>
            <a:r>
              <a:rPr lang="en-US" dirty="0"/>
              <a:t>	São Paulo</a:t>
            </a:r>
          </a:p>
          <a:p>
            <a:r>
              <a:rPr lang="en-US" dirty="0"/>
              <a:t>	Manaus</a:t>
            </a:r>
          </a:p>
          <a:p>
            <a:r>
              <a:rPr lang="en-US" dirty="0"/>
              <a:t>	Natal</a:t>
            </a:r>
          </a:p>
          <a:p>
            <a:r>
              <a:rPr lang="en-US" dirty="0"/>
              <a:t>	Recife</a:t>
            </a:r>
          </a:p>
          <a:p>
            <a:endParaRPr lang="en-US" dirty="0"/>
          </a:p>
          <a:p>
            <a:r>
              <a:rPr lang="en-US" dirty="0"/>
              <a:t>Major Regions:</a:t>
            </a:r>
          </a:p>
          <a:p>
            <a:r>
              <a:rPr lang="en-US" dirty="0"/>
              <a:t>	</a:t>
            </a:r>
            <a:r>
              <a:rPr lang="en-US" dirty="0" err="1"/>
              <a:t>Amazonus</a:t>
            </a:r>
            <a:endParaRPr lang="en-US" dirty="0"/>
          </a:p>
          <a:p>
            <a:r>
              <a:rPr lang="en-US" dirty="0"/>
              <a:t>	Caatinga (Desert)</a:t>
            </a:r>
          </a:p>
          <a:p>
            <a:r>
              <a:rPr lang="en-US" dirty="0"/>
              <a:t>	</a:t>
            </a:r>
            <a:r>
              <a:rPr lang="en-US" dirty="0" err="1"/>
              <a:t>Cerrado</a:t>
            </a:r>
            <a:r>
              <a:rPr lang="en-US" dirty="0"/>
              <a:t> (Savanna)</a:t>
            </a:r>
          </a:p>
          <a:p>
            <a:r>
              <a:rPr lang="en-US" dirty="0"/>
              <a:t>	Pantanal (Swamplands)</a:t>
            </a:r>
          </a:p>
          <a:p>
            <a:r>
              <a:rPr lang="en-US" dirty="0"/>
              <a:t>	</a:t>
            </a:r>
            <a:r>
              <a:rPr lang="en-US" dirty="0" err="1"/>
              <a:t>Atlantica</a:t>
            </a:r>
            <a:r>
              <a:rPr lang="en-US" dirty="0"/>
              <a:t> (Coastline)</a:t>
            </a:r>
          </a:p>
          <a:p>
            <a:r>
              <a:rPr lang="en-US" dirty="0"/>
              <a:t>	Pampa (Grasslands)</a:t>
            </a:r>
          </a:p>
        </p:txBody>
      </p:sp>
      <p:pic>
        <p:nvPicPr>
          <p:cNvPr id="7" name="Picture 4" descr="Brazil biome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280" y="1654175"/>
            <a:ext cx="405765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563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s://lh3.googleusercontent.com/pfBD5c7dtA2pHdkGENOw25rLqBlrAWlzoGOO90tnUQ-6_9I6iExoybzfDTwUWWw2MuWbDMdzLVrVAx0RhL0aLTIiHXIr_WujhbHaFKo5YCqrFUvEy_HhvSmk0vLwfLctdz3D3k7Utn1YytbvUhXrm0G4vMzpv9VxzoiAYe0I4TfZXPeGgQdGE32LHLBID9vUA8MbDmYg0pl8meTlnsA5I-gUjY5KP09lcQDY4sovur3k_sStuHW9mSJ6_T7RmjE-EAJ0c2ARYg-pwq-tPu3HaNAea8Ab9O3Z1WvTIeg_5uZS9qCpOJpyhMqfXz3En_qMk7DsyVXoQpSxDrIxn7b-9V8qA8lvbEOxyTsvu1c0oYZbv2TpMJjQ_JneCX2YSjSF4xTNQ9Xjzb7OsP4-B5UdHB_8CIxpVu2TsPYC1g8GYc62TznRHj27RvMFtyIvtU4Ue_Jqfr0YVqjS5_Oa4dJ-oYbxmJvhvty88fFoJoTGfsV4on9tEmk4-x6wsQ7mIZmohysYBYgPcw6FbN5drzX0SwNYJZoOKEioRkbHHhNQkRo6ABtOy_FhtRwdT7DCDDPXXE5JXm_wwL04mlyfrRSEoSshcxZdbGuiRe7QWbUBnjb_KODPGYLZQofSBR78WfFT1LtIymtNRyrFO45yGFDuk5ehNXNAvndVkGCCuNmlQQ=w1184-h888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14850" cy="338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lh3.googleusercontent.com/W8pqUDNx0TX9K103BqNGJm2uT4dDyyyYDurApCSS-cFljyuUa_M_R5gN6NrnXT3ZvfG1EgmOkCfpbu3eWADH_CGIOQtezLvkkqGX4wQ6Np8DIWCnGKPmYeMwTZxOI5W21PrKwb-8BDFVhpU8cXXUHdgkcKW5Xe05blV4e33CjFRgxfB3DDtyAVtncii8QZyNuHzldzHx8GVW88a-RAk_YnVjKZ2s-AGRPdnsPT2vCfPe-1em6wC5LcyWRiE_rYFunsrGueJt4uSYnP_hVmb3-WhHC-GCXLQlFNf-GRqgTzbI3nUIo5fdw04EKdwFZI9F8VZsCDtohFEUtMKQdEnkxqeT4SGV202qJXUY0fiOL0Hgk0TD3VHE3B1KfyJ9STA6y2mAkMhurOc14McnIFz_846nE8exFv5RPwJO1UJ7ifREnkD7SMTah3jMOSev3OCPI9044fHrhQsS2LVbZQZbGzI1qM6y7uVWP8wH2n-XhwytERyfTHQlLFqEJm2xsc8N5sgwhb6lT6-bjRd6tM4TdyEIOGKbM8RH3BxcBSxA5K4sFUHZDvduUIzVEPcqkh66OHN3-6IEuCPndalwYPa1McZFixWclB-EXqP7lWh1yrHzPTgZsPwZLAk3wmqrWrpNEx6BiVjG_xORdRMTlLZsTNPzJSRuhyJIh4RwI4KfFA=w667-h888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6138"/>
            <a:ext cx="2603897" cy="347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lh3.googleusercontent.com/7Li0G3FR4KxJ5lOHwqxD7OZzAAgkTK-utNvz0SS8Y20hQolmNfNgqXIWDbcm2Lay5x2w6awDbjSpOlK0VnNN2mvVIzZDEzOYdaGsWPaZrrmxDIUIqqSAVJ5lITQby6A2icQd8HspcHRXRQQh7ODGfRFfm6FbQf5P8-v1uXO9Bc9mEa6Fnl7M7vqERRvF-j6eIvG_6fO3Y2r-UghxiMY0Xg03DG4w3LjJ3TcQ2rCtsuNxKLbwdTUF7MRbtHqcQeQrse-Oc3n4AZjEBXQRLSn9zsBLlsDiE5odTmy-kymdyNFxcCauwsYQn8lX8WrMfmZ92meV6RCgGfT-ilY2EXwSZk-lmqdRaLoC4ZtG-_60OKx8p2j56aHf22ElIJmm2MTcurVNkMNY17NUg7lDjf0Nabq21NHMuD9jN0BlrF6XE_OsThhlO2XiFjvg3LKne0fPn4gNKJVlz8w0tI9tMH3VQA8ekZF9O3UMvcbJLyD0vsD_25tda42i7bW4mCLdACMH7xHUqoE3F7NzavIkcr7XCZ5PiBKwsDgjvtEhn0h0iKA9hKJ3MuUHeAqHkZziAfpCSN1py10CU1a-fYi3ex40LQyuACoQDYC1TuLNLEVbVBSmDWOxjcQtaydwttGIyJLtPpbqZeH9IQSYmTaawpj3iRNMEcyKyDa09ZRDfu3EXA=w1184-h889-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422" y="8383284"/>
            <a:ext cx="1298313" cy="97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lh3.googleusercontent.com/y8m_yPYBkfptEUTOC4T1g_DLXDcWA4rtqhk3KuKNAA9zfR1PLTq50Vwy1DeA6YNBYrxiuN8YBYslqLgxkzzdm94A4LQeP7P7ywA3vtyGwkfqIxJBcek7b1LNyQh2W7ZwbuEWlKa7piAdi8jwHrzM6GEoU1OnMwRTgUBu-StuaD0Bsjflo9QmuiaTmujfO7fZI3_QjtuEVupkW_6xsHz3-qHHcx5sk5qrKUBIWzndEkif5ZHKvgs2SZGowkk01IWp4GFDlIdPOnk5URT7cudgnjbv7uYohYPo2fCYgU611VKt7roxNcfO58fOQYGoYIx7jgBE1BhvidqSmmLIOVI5YjtBPU5e5053Se6hV9ICYk5IGy6RkILxAo3pHrjinLeuycgIxVC8HF5L2l7mnDeAKStrTENQoIIYW1XdoDfsnq5qPheSz3iDuwmzZVq4n8GjxnleLXv_sn00ta3CbChZXaKeQqX6Q1XNopQ16q1kv9PQDdbBakgLlMaCaWqEob43QjQuLFjNQYL0JvyQh-zwIpM_yZHLIoLkgVTWRa0_ptzZlxoMmQvAAm0Caf9GWYD8HLNbMVmkZbDHk08wO3hUpQjp5-FVMBEPMTNJhWCbjlWHabyvuX_iW6oVvwdCAu0ih8PIR24lqYLhe1SGrvdjsPkGLz2A7n5J4jnINeQSBQ=w667-h888-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897" y="3382963"/>
            <a:ext cx="2606278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lh3.googleusercontent.com/SycgxsoWHC2JoGuif29WHL8R_28PODUdS9bHMEVHF9TAaujdfPJuSptj_6wKvkbt30_9ioEk81yVwqju2-D9POqu75KbKq-0DOCM4YTFNRXmFASydz7m0V0WR7fvLvG36f5kkAHWuALYV9gC5_LJMQAJH8krOdi0nVwScQe2oLaZ7pgJZESjKs16y2yM7nnPzdMNalAjcfvVpIda7o4mgJpXSsaT_OYiGUEylE2RHTVWIFFPN81mIbT0k5D6CCWFPoOXB06MqrjmMP14EF40VM-_7Ruu9UFwIta0sh214PAXLqpCgJwk6gzqKDGWrhVlyMJ8aUgcnGwhtSTiD08EJOT2fV75_wFRbtkKMGIxyeVXeMrL6IJ-WBZJZRXZuDDhhHnrBIaDpkqJW-0eTdIzIeJBs8_9BNmBoOywmRO0URnQ_72ET9uaPqUDy_mUdtYAHEecyizZV9oLWr4dbj4xEKy7a3eUo4Ktql-7r2Q1VRVZ_H7PE0B-q2CVeyQL573IWWzzu5B9QVU5xJtOjli7Aebh-s4YAcOdG-ZeZh-AeTOqlaB6ak4fkn1PvxysJigeSBzYY6gTtbrmorHipFWRfOPs6UK5xqcyVlnPdkkG9DIz_HkTg9eAERlMQp1wE44ClDtm8PKtISQfIZAkH3CdUB2Sq73T0s3m2YIgOYZsdA=w1184-h889-n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794" y="3397448"/>
            <a:ext cx="4614069" cy="346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lh3.googleusercontent.com/bm_b0X3Xaqax-d6KI6edCrQfhGiFUPRxHtGhkiiZXLUBi6efvu9lslbCnn9wd2UdLGqx4yrnHmFotI-wZpCP6Wt_x5LSKzqJEcM9xB0QfbdwHPWmIvD_d612vSSzoNSdDP7KA_-7c_Go5jzL0sqQcziNtAfTCJwesHjdJCzKsXOZVeuo5uOiMp44aqSWpBycd01rIdx3CpLn2BYn3iTvmNOvjvqlXJnQVzA4Gk7E-lgufqGVqU9mherlGvu9BU-hrsxyqJ8xv96yui5Pj3tdRH53oNDtZVOmx8pJKT8YVIAwBXVd0PLALOd3DgsAmc2r35mE47ylYLRWUD0DMAmDPWmKiM3v0sOWmik1qyVZfnOOkWrgqJmJNcRvWb6ACHoHf7RRT1sX_NltlSeBHYP8JVbHs8mZAznUSp3gvKTIQjRDHwgAUzAaAmIZefVLgVWW6mVDcIfbb-rmN7oUE7D_oV9cCIn0FR-UoExcR9YM3yfRFjNZuTcQrD3yK5OqkRXWGSJS20iRvB8V47W9GH6nZRHLLXkymEAMS1OvUqmCn6bHdDvpH9hUrx5kPn3i_BJsryjM66KSHc3UUqANoyMvlqV81md3QfSHU6oIsn06KnfsadURc81TYHQRcNm0WoDPbBMaocPmaLeqNinpqr1WkewVQqekyNIpLN2xbJ3UtA=w1184-h889-n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0"/>
            <a:ext cx="4529931" cy="339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24211" y="368968"/>
            <a:ext cx="278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CHAPADA DOS VEADEIROS</a:t>
            </a:r>
          </a:p>
        </p:txBody>
      </p:sp>
    </p:spTree>
    <p:extLst>
      <p:ext uri="{BB962C8B-B14F-4D97-AF65-F5344CB8AC3E}">
        <p14:creationId xmlns:p14="http://schemas.microsoft.com/office/powerpoint/2010/main" val="1630113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8650"/>
          </a:xfrm>
        </p:spPr>
        <p:txBody>
          <a:bodyPr>
            <a:normAutofit fontScale="90000"/>
          </a:bodyPr>
          <a:lstStyle/>
          <a:p>
            <a:r>
              <a:rPr lang="en-US" dirty="0"/>
              <a:t>The Amazon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219" y="1911414"/>
            <a:ext cx="8596668" cy="1721094"/>
          </a:xfrm>
        </p:spPr>
        <p:txBody>
          <a:bodyPr>
            <a:normAutofit/>
          </a:bodyPr>
          <a:lstStyle/>
          <a:p>
            <a:r>
              <a:rPr lang="en-US" dirty="0"/>
              <a:t>The largest Tropical Rainforest</a:t>
            </a:r>
          </a:p>
          <a:p>
            <a:pPr lvl="1"/>
            <a:r>
              <a:rPr lang="en-US" sz="1800" dirty="0"/>
              <a:t>10% of known species, 20% of bird species</a:t>
            </a:r>
          </a:p>
          <a:p>
            <a:r>
              <a:rPr lang="en-US" sz="2000" dirty="0"/>
              <a:t>The largest river in the world: the Amazon River</a:t>
            </a:r>
          </a:p>
          <a:p>
            <a:r>
              <a:rPr lang="en-US" dirty="0"/>
              <a:t>Origins of rubber</a:t>
            </a:r>
          </a:p>
        </p:txBody>
      </p:sp>
      <p:sp>
        <p:nvSpPr>
          <p:cNvPr id="6" name="AutoShape 2" descr="Image result for jaguar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Image result for jagu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6082"/>
            <a:ext cx="3638550" cy="203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tucano amazo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324" y="0"/>
            <a:ext cx="2352675" cy="280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anaconda amazon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324" y="2800804"/>
            <a:ext cx="2352676" cy="176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Image result for types macaw amazon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582" y="0"/>
            <a:ext cx="3607742" cy="270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Image result for amazon monkey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4840252"/>
            <a:ext cx="3028950" cy="201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Image result for amazon piranh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4812241"/>
            <a:ext cx="2343150" cy="204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Image result for pink river dolphi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0" y="4565312"/>
            <a:ext cx="3294956" cy="22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72200" y="42203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Macaw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84111" y="158262"/>
            <a:ext cx="778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Tucan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784111" y="4189263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Anaconda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51731" y="4730262"/>
            <a:ext cx="2058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Pink River Dolphin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9469" y="4914928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Jaguar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38550" y="4866683"/>
            <a:ext cx="1754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Howler Monkey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72117" y="4464212"/>
            <a:ext cx="954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Piranha</a:t>
            </a:r>
          </a:p>
        </p:txBody>
      </p:sp>
    </p:spTree>
    <p:extLst>
      <p:ext uri="{BB962C8B-B14F-4D97-AF65-F5344CB8AC3E}">
        <p14:creationId xmlns:p14="http://schemas.microsoft.com/office/powerpoint/2010/main" val="1625929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h3.googleusercontent.com/x6qRfGRTJdilT8XfLW_gH8knk9sYaZaCFqX4BtU6pAyfK8ce0eovZd9INPWq_dKjhstkwKZuTdk_vo-7giUtmJzDv08Wka0ZFaSY6XfjuDZQDK6bK35iHY5_ti_Akjd1fwW1Rwf6vjjW-3zXVvWDGdqQWb36vpiRuE3tpeeilnaCZ17NG7PS4DEr5mW2LbRCWfQrj9ZNH0Dwg534Mf_GZ4Gvr3Oy3hWOao8YQncUNhutJesSkfwDynhBDOpRfY-Jdnw0KTWKSWRU2UpK5LqcSJgPQee5IiM35fGSVidKq_QtUUU3V4QUU-Dt07fKDUId0AC2t2zKfpXvAGh5umAy33ySgEpJQegAQ9-Gw-hChPvhB5PoZOxlPc9f1h3zTPKA0tTn3_uTfXRikUtqE7vdw6-xEhn1tDbqj8982Vb47_3WxRoc1feW4tCmz6F0ukEWGmql7uNMHP6raIZWTf_ThOPUBdwL4dFaYPTnMh5usJy0C_LWizKouRaAeamKxkKROy3SLgkWFxcJCJi8DMTzLWJR6k8PR7Uxanb7jNb0gCEPcU7DQWGH_N6b3KD7h7NCO-Q8FWXXdzngtOTZ9bUQ7hGlcQ8PgFs543pXgsrWhxamxsbziyt9iJNwmtS4vop8O_NS9D269TUSZqGQrbKBXQIaMVmPMxu3eAZzP1Wvxw=w1265-h949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41963" cy="415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lh3.googleusercontent.com/8Hm-3xcSa8FQgt_BD-gxsi_e9_5JXVP7Kt1k8PdpQVDMfjqKT9tjxS65um_Br23EUR449t_0po3N358_UsL0RNtEgBQemMvnxyE3mF6TR56PBFWN6X0ajbALqKTaMf1wsF43nWMPowVNx13TsF8ml-vDh9Sbwp2Fp8U1_gU5z8I0XRGwRsrMXTHQg24pnaFNfL2JSItn7v25aP7BCFzKzzJUUb0kzccRXdCxc9zUyVZztrD0BqbL9O9_WCj0VstJ0ousKP6H0ZC6klVpCof-mGHvJqHE1VHm1zMchE62XVEddgwhJD66UNLQZ4jza8kd020wzhgLeIpQ86INHuTLyDiDuY8q5BMaX6NL8mzjU0W9j2fjp6u9ZmO-iIAPIP99wTKMjrMwAI7lNgRSYGJR2AWstS9uh0W9WYbdd944LEM4Zjijsf_oGIycfE1nkb7TAz7sVuMo4VonFkCrCocGYOWWDP2fhA3DedCv4YDOucwrT9MwbZM-8kbn5HRzbX6DmIm5u0MECTyHGHoKCM5F-EZQWvZvAOeQtGjB7Y8KiVgMQ7rsmPUisDk-xCIsFCtqmlpQkFmKdH973jAZrgSpqTnIDO7KYfsBVQ5r7YCPBxq1bCxAQ7UoA00yA_v5Tx1urBnntrSCjc3Xi4ZMrJZ8Vey5AEzMVIJr936EIW1HyA=w480-h320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0"/>
            <a:ext cx="3300412" cy="22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lh3.googleusercontent.com/VYXw-Q7qISDErt7OuwNMUWeyOnD0YO2sdRcLzRwN_eX3Nrbmccpb-rh_sZEhwUKI4dnklq2xkE-7ARGKpGkBgVo-s_jI_g0zGHtlfdQo9KP8chxFsmggFlL_8FNW-P8wmc4e4MZPi8a9yNWJ-renxS8YgoQv24cEV7LHxKtlEVje2Eg4XviyrPr-rKC6ll4SHDJArzDC_f0fMb7zlB9Ldh01HE4oI_10ybCT82nklttHK4VyxSksQQYcfVDEMpOWzYSn69Ad62xyen3uvHfibGq4xBl7TmfLWNMcuzL8VxCHHJUmQ7AlpH7jCwH39Rc_6vbOdHI6h4VST6dNCyBWvtAQJPZXFCPOfFuzluOs-dbajiuL6yT3lZ5evEYyPVTBBIS-u1uz0EgaeWsXHAicCbMylyy2iXxcz_P8ViNHkzRQllVgtdB5_Ce6wiBiiBzaRYuFaqbaUNM2ffktVZ5TOZ2kOeusCBdi3LD-d1KpWY8S-64l5KS6iFYNG-ZV6Cq-MIPkns4jbSvdVl6lL129mqRaSXF5l0JxUmIRcz5rCDE2RTV1jCB0JUaY48bRimb7us-DsSH_u8uxBTd2N4UzWPI60uUyoQWin7yXfi-69Go8kIkRc_eChytxv-QOfuJaD-HTG54O8iRkssz2hRw1b629GS5rKDdLb0FnTwrNKA=w1265-h949-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38" y="3471878"/>
            <a:ext cx="4513262" cy="338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lh3.googleusercontent.com/Ay3gQsDVxIOAuhPGf9UUauXB13-vpr6d-2JYzKhpOR0pJtns6coMqfpUOowHD4a_HIDMfW8MIONJ0m6nePAYbgOtujJFqqL_gvPki8z8v0Lrodae_ry1-YPyzUI6b3VYexqZEM5cGVVIkBlfYPxDVx6B0DUasNKRK6zBqd4BW5Z2qX3rXD8tAoIwlpo4QrBEfHjcyBtkkjZJW1fUDJTkSLyY2dcdXz5xsr-ReeqbvB_k1-G09arEXo3pr_hNQ3NtCDwpDCDCiqem5ZCdcEVXUoS_YeKHYZzxIoKwmYGH09FmNaOJEWG4WHZpPImBt9jHYzHlZN0adez6K5arOCIscVpTZEplFxL34TldqC84YORq2mM-HvOVHDY2kL4sKqIAUFP293Ut5Bre8Zhh6g0uHwDJ7wlOBSFK1OlpQPEfhJm0WYpS2C6LLbkT_6pqcvncd1mp611yyW6eKExIA7SaVoU7OJ9pCNV2jTadPgVBScHVUM06E5I--wO3XWuPI57F9cbFierN5B2KLa5U49aw4iZdFCnf8AqUSHvB64EqQJa7B_3xicTkNYLoHu9_wPFz3CgZ5US-cNkLlL2t9e8Wzg1iOeoxW2OIciCVipDENZHqEtVSaQQhcwVE12SoE8QzjkDmXVAH_ThWqZPDIueSRFL5uo0MsoIMmrKNVfjYUA=w1265-h949-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85308"/>
            <a:ext cx="3562350" cy="267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mage result for foz do iguac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6" y="3694596"/>
            <a:ext cx="4764087" cy="316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Image may contain: 5 people, people smili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821" y="-381001"/>
            <a:ext cx="3873107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0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7358835" cy="665285"/>
          </a:xfrm>
        </p:spPr>
        <p:txBody>
          <a:bodyPr>
            <a:normAutofit fontScale="90000"/>
          </a:bodyPr>
          <a:lstStyle/>
          <a:p>
            <a:r>
              <a:rPr lang="en-US" dirty="0"/>
              <a:t>“Mama Eu </a:t>
            </a:r>
            <a:r>
              <a:rPr lang="en-US" dirty="0" err="1"/>
              <a:t>Quero</a:t>
            </a:r>
            <a:r>
              <a:rPr lang="en-US" dirty="0"/>
              <a:t>” – Carmen Miranda</a:t>
            </a:r>
          </a:p>
        </p:txBody>
      </p:sp>
      <p:pic>
        <p:nvPicPr>
          <p:cNvPr id="4" name="6P5Vtx1D7RQ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29126" y="1735444"/>
            <a:ext cx="5908104" cy="443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4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02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grpSp>
        <p:nvGrpSpPr>
          <p:cNvPr id="1031" name="Group 6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0" name="Straight Connector 69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2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Rectangle 2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Isosceles Triangle 7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7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Isosceles Triangle 7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026" name="Picture 2" descr="Image result for carnaval ri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4" r="25845" b="1292"/>
          <a:stretch/>
        </p:blipFill>
        <p:spPr bwMode="auto"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478" y="85725"/>
            <a:ext cx="3105218" cy="91710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5400" dirty="0" err="1"/>
              <a:t>Carnaval</a:t>
            </a:r>
            <a:r>
              <a:rPr lang="en-US" sz="5400" dirty="0"/>
              <a:t>!</a:t>
            </a:r>
          </a:p>
        </p:txBody>
      </p:sp>
      <p:pic>
        <p:nvPicPr>
          <p:cNvPr id="4" name="Picture 4" descr="Image result for carnaval r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021" y="2806402"/>
            <a:ext cx="6134248" cy="408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72125" y="1095375"/>
            <a:ext cx="64674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Celebrate Lent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Competition: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Dress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Floats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Samba</a:t>
            </a:r>
          </a:p>
        </p:txBody>
      </p:sp>
    </p:spTree>
    <p:extLst>
      <p:ext uri="{BB962C8B-B14F-4D97-AF65-F5344CB8AC3E}">
        <p14:creationId xmlns:p14="http://schemas.microsoft.com/office/powerpoint/2010/main" val="422128203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1234</TotalTime>
  <Words>126</Words>
  <Application>Microsoft Office PowerPoint</Application>
  <PresentationFormat>Widescreen</PresentationFormat>
  <Paragraphs>55</Paragraphs>
  <Slides>13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Amazon</vt:lpstr>
      <vt:lpstr>PowerPoint Presentation</vt:lpstr>
      <vt:lpstr>“Mama Eu Quero” – Carmen Miranda</vt:lpstr>
      <vt:lpstr>Carnaval!</vt:lpstr>
      <vt:lpstr>Caixa &amp; Surdo</vt:lpstr>
      <vt:lpstr>Pandeiro</vt:lpstr>
      <vt:lpstr>“So Danco Samba” – Tom Jobim</vt:lpstr>
      <vt:lpstr>So Danco Samba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Jake Daniels</dc:creator>
  <cp:lastModifiedBy>Jake Daniels</cp:lastModifiedBy>
  <cp:revision>23</cp:revision>
  <dcterms:created xsi:type="dcterms:W3CDTF">2017-01-24T04:23:52Z</dcterms:created>
  <dcterms:modified xsi:type="dcterms:W3CDTF">2017-01-26T04:08:19Z</dcterms:modified>
</cp:coreProperties>
</file>