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782" y="2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044k-A5MHrI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HwWQUXnD0oo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Instruments pt.2 </a:t>
            </a:r>
          </a:p>
        </p:txBody>
      </p:sp>
    </p:spTree>
    <p:extLst>
      <p:ext uri="{BB962C8B-B14F-4D97-AF65-F5344CB8AC3E}">
        <p14:creationId xmlns:p14="http://schemas.microsoft.com/office/powerpoint/2010/main" val="703921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family</a:t>
            </a:r>
          </a:p>
        </p:txBody>
      </p:sp>
      <p:pic>
        <p:nvPicPr>
          <p:cNvPr id="4" name="044k-A5MHr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4299438" y="938578"/>
            <a:ext cx="7892562" cy="59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03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102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72" name="Rectangle 7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Oval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6" name="Straight Connector 7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571998"/>
            <a:ext cx="12188952" cy="228554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457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www.clarinetcloset.com/images/instructions/clarinet-parts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950852"/>
            <a:ext cx="7439025" cy="36823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2" name="Straight Connector 8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406507" y="5220212"/>
            <a:ext cx="0" cy="91440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r"/>
            <a:r>
              <a:rPr lang="en-US" spc="200" dirty="0">
                <a:solidFill>
                  <a:srgbClr val="FFFFFF"/>
                </a:solidFill>
              </a:rPr>
              <a:t>Clarinet</a:t>
            </a:r>
          </a:p>
        </p:txBody>
      </p:sp>
      <p:pic>
        <p:nvPicPr>
          <p:cNvPr id="1028" name="Picture 4" descr="Image result for clarine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1925" y="235877"/>
            <a:ext cx="4305300" cy="430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454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Rectangle 205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72" name="Rectangle 71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4" name="Oval 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76" name="Straight Connector 7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 result for saxophone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505277" y="1068381"/>
            <a:ext cx="6486697" cy="384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4276" y="640080"/>
            <a:ext cx="4208656" cy="3034857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/>
            <a:r>
              <a:rPr lang="en-US" sz="4400" spc="200">
                <a:solidFill>
                  <a:srgbClr val="FFFFFF"/>
                </a:solidFill>
              </a:rPr>
              <a:t>Saxophone</a:t>
            </a:r>
          </a:p>
        </p:txBody>
      </p:sp>
    </p:spTree>
    <p:extLst>
      <p:ext uri="{BB962C8B-B14F-4D97-AF65-F5344CB8AC3E}">
        <p14:creationId xmlns:p14="http://schemas.microsoft.com/office/powerpoint/2010/main" val="2880745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Trombone</a:t>
            </a:r>
          </a:p>
        </p:txBody>
      </p:sp>
      <p:pic>
        <p:nvPicPr>
          <p:cNvPr id="4" name="HwWQUXnD0oo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399213" y="2513410"/>
            <a:ext cx="5792787" cy="4344590"/>
          </a:xfrm>
          <a:prstGeom prst="rect">
            <a:avLst/>
          </a:prstGeom>
        </p:spPr>
      </p:pic>
      <p:pic>
        <p:nvPicPr>
          <p:cNvPr id="3074" name="Picture 2" descr="http://images.wolfgangsvault.com/cvfeatures/jj-johnson-01221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48025"/>
            <a:ext cx="6408720" cy="360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trombo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2150" y="0"/>
            <a:ext cx="6419850" cy="2583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6286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934472" cy="33157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6" name="Straight Connector 7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6631711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5673" y="585216"/>
            <a:ext cx="4866794" cy="1499616"/>
          </a:xfrm>
        </p:spPr>
        <p:txBody>
          <a:bodyPr>
            <a:normAutofit/>
          </a:bodyPr>
          <a:lstStyle/>
          <a:p>
            <a:r>
              <a:rPr lang="en-US" dirty="0"/>
              <a:t>Bassoon/oboe</a:t>
            </a:r>
          </a:p>
        </p:txBody>
      </p:sp>
      <p:pic>
        <p:nvPicPr>
          <p:cNvPr id="4104" name="Picture 8" descr="Image result for basso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78" y="-95250"/>
            <a:ext cx="3740292" cy="640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Image result for obo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568" y="2324100"/>
            <a:ext cx="6730021" cy="4367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929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reed</a:t>
            </a:r>
          </a:p>
        </p:txBody>
      </p:sp>
      <p:pic>
        <p:nvPicPr>
          <p:cNvPr id="4" name="Picture 6" descr="Image result for double ree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9" b="13530"/>
          <a:stretch/>
        </p:blipFill>
        <p:spPr bwMode="auto">
          <a:xfrm>
            <a:off x="638693" y="2476500"/>
            <a:ext cx="6094392" cy="33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Image result for double reed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0172"/>
          <a:stretch/>
        </p:blipFill>
        <p:spPr bwMode="auto">
          <a:xfrm>
            <a:off x="6959888" y="2084832"/>
            <a:ext cx="3639561" cy="402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536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</TotalTime>
  <Words>14</Words>
  <Application>Microsoft Office PowerPoint</Application>
  <PresentationFormat>Widescreen</PresentationFormat>
  <Paragraphs>7</Paragraphs>
  <Slides>7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Tw Cen MT</vt:lpstr>
      <vt:lpstr>Tw Cen MT Condensed</vt:lpstr>
      <vt:lpstr>Wingdings 3</vt:lpstr>
      <vt:lpstr>Integral</vt:lpstr>
      <vt:lpstr>Instruments pt.2 </vt:lpstr>
      <vt:lpstr>String family</vt:lpstr>
      <vt:lpstr>Clarinet</vt:lpstr>
      <vt:lpstr>Saxophone</vt:lpstr>
      <vt:lpstr>Trombone</vt:lpstr>
      <vt:lpstr>Bassoon/oboe</vt:lpstr>
      <vt:lpstr>Double reed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Instruments pt.2</dc:title>
  <dc:creator>Jake Daniels</dc:creator>
  <cp:lastModifiedBy>Jake Daniels</cp:lastModifiedBy>
  <cp:revision>4</cp:revision>
  <dcterms:created xsi:type="dcterms:W3CDTF">2017-02-14T03:32:51Z</dcterms:created>
  <dcterms:modified xsi:type="dcterms:W3CDTF">2017-02-14T04:06:43Z</dcterms:modified>
</cp:coreProperties>
</file>